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57" r:id="rId2"/>
    <p:sldId id="276" r:id="rId3"/>
    <p:sldId id="267" r:id="rId4"/>
    <p:sldId id="274" r:id="rId5"/>
    <p:sldId id="260" r:id="rId6"/>
    <p:sldId id="273" r:id="rId7"/>
    <p:sldId id="275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70C0"/>
    <a:srgbClr val="F54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95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74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0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465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685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407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48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8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08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4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9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909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0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3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75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40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37A63E0-329E-4879-ADA1-BA4ADE6792E2}" type="datetimeFigureOut">
              <a:rPr lang="en-US" smtClean="0"/>
              <a:t>12/16/2021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25DBF64-8777-4087-A20B-5EA01D2CD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01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4.png"/><Relationship Id="rId3" Type="http://schemas.openxmlformats.org/officeDocument/2006/relationships/audio" Target="../media/media3.m4a"/><Relationship Id="rId7" Type="http://schemas.openxmlformats.org/officeDocument/2006/relationships/oleObject" Target="../embeddings/oleObject1.bin"/><Relationship Id="rId12" Type="http://schemas.openxmlformats.org/officeDocument/2006/relationships/image" Target="../media/image8.png"/><Relationship Id="rId2" Type="http://schemas.microsoft.com/office/2007/relationships/media" Target="../media/media3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9.jpg"/><Relationship Id="rId10" Type="http://schemas.openxmlformats.org/officeDocument/2006/relationships/image" Target="../media/image7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media4.m4a"/><Relationship Id="rId7" Type="http://schemas.openxmlformats.org/officeDocument/2006/relationships/oleObject" Target="../embeddings/oleObject4.bin"/><Relationship Id="rId2" Type="http://schemas.microsoft.com/office/2007/relationships/media" Target="../media/media4.m4a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g"/><Relationship Id="rId11" Type="http://schemas.openxmlformats.org/officeDocument/2006/relationships/image" Target="../media/image4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5304278"/>
            <a:chOff x="0" y="0"/>
            <a:chExt cx="12192000" cy="70259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1522323"/>
              <a:ext cx="12192000" cy="5503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200000"/>
                </a:lnSpc>
              </a:pPr>
              <a:endPara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200000"/>
                </a:lnSpc>
              </a:pPr>
              <a:r>
                <a:rPr lang="en-US" sz="3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TRÌNH GIÁO ÁN ONLINE</a:t>
              </a:r>
            </a:p>
            <a:p>
              <a:pPr algn="ctr">
                <a:lnSpc>
                  <a:spcPct val="250000"/>
                </a:lnSpc>
              </a:pPr>
              <a:r>
                <a:rPr lang="en-US" sz="4800" b="1" i="1" dirty="0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MÔN TIN HỌC 7</a:t>
              </a:r>
              <a:endParaRPr lang="en-US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6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85423" y="1777287"/>
            <a:ext cx="9391917" cy="41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Ôn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tập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kiến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thức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cũ</a:t>
            </a:r>
            <a:r>
              <a:rPr kumimoji="0" lang="en-US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spcBef>
                <a:spcPct val="0"/>
              </a:spcBef>
              <a:buNone/>
              <a:defRPr/>
            </a:pP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Nêu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thao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tác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điều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chỉnh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độ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rộng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cột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, </a:t>
            </a:r>
            <a:r>
              <a:rPr lang="en-US" altLang="en-US" sz="3000" b="1" dirty="0" err="1">
                <a:solidFill>
                  <a:srgbClr val="537D0B">
                    <a:lumMod val="50000"/>
                  </a:srgbClr>
                </a:solidFill>
              </a:rPr>
              <a:t>độ</a:t>
            </a:r>
            <a:r>
              <a:rPr lang="en-US" altLang="en-US" sz="3000" b="1" dirty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>
                <a:solidFill>
                  <a:srgbClr val="537D0B">
                    <a:lumMod val="50000"/>
                  </a:srgbClr>
                </a:solidFill>
              </a:rPr>
              <a:t>cao</a:t>
            </a:r>
            <a:r>
              <a:rPr lang="en-US" altLang="en-US" sz="3000" b="1" dirty="0">
                <a:solidFill>
                  <a:srgbClr val="537D0B">
                    <a:lumMod val="50000"/>
                  </a:srgbClr>
                </a:solidFill>
              </a:rPr>
              <a:t> </a:t>
            </a:r>
            <a:r>
              <a:rPr lang="en-US" altLang="en-US" sz="3000" b="1" dirty="0" err="1">
                <a:solidFill>
                  <a:srgbClr val="537D0B">
                    <a:lumMod val="50000"/>
                  </a:srgbClr>
                </a:solidFill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 smtClean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thao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tác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chèn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thêm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lang="en-US" altLang="en-US" sz="3000" b="1" dirty="0" smtClean="0">
                <a:solidFill>
                  <a:srgbClr val="537D0B">
                    <a:lumMod val="50000"/>
                  </a:srgbClr>
                </a:solidFill>
              </a:rPr>
              <a:t>, </a:t>
            </a:r>
            <a:r>
              <a:rPr lang="en-US" altLang="en-US" sz="3000" b="1" dirty="0" err="1" smtClean="0">
                <a:solidFill>
                  <a:srgbClr val="537D0B">
                    <a:lumMod val="50000"/>
                  </a:srgbClr>
                </a:solidFill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537D0B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thao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tác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xóa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cột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hoặc</a:t>
            </a:r>
            <a:r>
              <a:rPr kumimoji="0" lang="en-US" altLang="en-US" sz="3000" b="1" i="0" u="none" strike="noStrike" kern="1200" cap="none" spc="0" normalizeH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3000" b="1" i="0" u="none" strike="noStrike" kern="1200" cap="none" spc="0" normalizeH="0" noProof="0" dirty="0" err="1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hàng</a:t>
            </a:r>
            <a:r>
              <a:rPr kumimoji="0" lang="en-US" alt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37D0B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7" name="Horizontal Scroll 16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 TÁC VỚI BẢNG TÍNH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3439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74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7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85175" y="2014642"/>
            <a:ext cx="4253247" cy="930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 smtClean="0">
                <a:solidFill>
                  <a:srgbClr val="FF0000"/>
                </a:solidFill>
              </a:rPr>
              <a:t>Nội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 dung </a:t>
            </a:r>
            <a:r>
              <a:rPr lang="en-US" altLang="en-US" sz="3600" b="1" dirty="0" err="1" smtClean="0">
                <a:solidFill>
                  <a:srgbClr val="FF0000"/>
                </a:solidFill>
              </a:rPr>
              <a:t>bài</a:t>
            </a:r>
            <a:r>
              <a:rPr lang="en-US" altLang="en-US" sz="3600" b="1" dirty="0" smtClean="0">
                <a:solidFill>
                  <a:srgbClr val="FF0000"/>
                </a:solidFill>
              </a:rPr>
              <a:t>:</a:t>
            </a:r>
            <a:endParaRPr lang="en-US" altLang="en-US" sz="3000" b="1" dirty="0">
              <a:solidFill>
                <a:srgbClr val="FF0000"/>
              </a:solidFill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42753" y="2875218"/>
            <a:ext cx="9118243" cy="166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sao chép và di chuyển dữ </a:t>
            </a:r>
            <a:r>
              <a:rPr lang="nl-NL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liệu, </a:t>
            </a:r>
            <a:r>
              <a:rPr lang="nl-NL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thức.</a:t>
            </a:r>
            <a:endParaRPr lang="en-US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 được sự thay đổi của địa chỉ ô khi sao chép công thức.</a:t>
            </a:r>
            <a:endParaRPr lang="en-US" altLang="en-US" i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3" name="Horizontal Scroll 12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 TÁC VỚI BẢNG TÍNH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7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3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7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175041" y="1775865"/>
            <a:ext cx="6328790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và di chuyển dữ liệu 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24248" y="2301575"/>
            <a:ext cx="47158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Sao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ô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7132" y="2766790"/>
            <a:ext cx="4237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sao chép dữ liệu ta thực hiện các bước sau: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9" name="Horizontal Scroll 18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 TÁC VỚI BẢNG TÍNH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7767185"/>
              </p:ext>
            </p:extLst>
          </p:nvPr>
        </p:nvGraphicFramePr>
        <p:xfrm>
          <a:off x="633215" y="3844897"/>
          <a:ext cx="4803819" cy="19727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Bitmap Image" r:id="rId7" imgW="3161905" imgH="1590897" progId="Paint.Picture">
                  <p:embed/>
                </p:oleObj>
              </mc:Choice>
              <mc:Fallback>
                <p:oleObj name="Bitmap Image" r:id="rId7" imgW="3161905" imgH="1590897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215" y="3844897"/>
                        <a:ext cx="4803819" cy="19727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044484" y="2610039"/>
            <a:ext cx="4715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ô hoặc các ô có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 liệu 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sao chép.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096000" y="4779708"/>
            <a:ext cx="4715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Chọn ô muốn đưa thông tin được sao chép vào.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096000" y="5691289"/>
            <a:ext cx="49025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Nháy nút Paste     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 Clipboard trên dải lệnh Home.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070242" y="3449413"/>
            <a:ext cx="47158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Nháy nút Copy     trong nhóm Clipboard trên dải lệnh Home.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683527"/>
              </p:ext>
            </p:extLst>
          </p:nvPr>
        </p:nvGraphicFramePr>
        <p:xfrm>
          <a:off x="8752370" y="3537970"/>
          <a:ext cx="257576" cy="304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Bitmap Image" r:id="rId9" imgW="181096" imgH="181096" progId="Paint.Picture">
                  <p:embed/>
                </p:oleObj>
              </mc:Choice>
              <mc:Fallback>
                <p:oleObj name="Bitmap Image" r:id="rId9" imgW="181096" imgH="181096" progId="Paint.Picture">
                  <p:embed/>
                  <p:pic>
                    <p:nvPicPr>
                      <p:cNvPr id="32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370" y="3537970"/>
                        <a:ext cx="257576" cy="3047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544658"/>
              </p:ext>
            </p:extLst>
          </p:nvPr>
        </p:nvGraphicFramePr>
        <p:xfrm>
          <a:off x="8752370" y="5830543"/>
          <a:ext cx="404509" cy="33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Bitmap Image" r:id="rId11" imgW="200159" imgH="181096" progId="Paint.Picture">
                  <p:embed/>
                </p:oleObj>
              </mc:Choice>
              <mc:Fallback>
                <p:oleObj name="Bitmap Image" r:id="rId11" imgW="200159" imgH="181096" progId="Paint.Picture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2370" y="5830543"/>
                        <a:ext cx="404509" cy="334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478659" y="5855575"/>
            <a:ext cx="47158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bước sao chép Dữ liệu trong cột C qua cột F.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45025" y="6210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2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5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5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8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32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3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8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" grpId="0"/>
      <p:bldP spid="16" grpId="0"/>
      <p:bldP spid="12" grpId="0"/>
      <p:bldP spid="20" grpId="0"/>
      <p:bldP spid="21" grpId="0"/>
      <p:bldP spid="33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2227" y="2368586"/>
            <a:ext cx="48111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ô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u="sng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2" name="Horizontal Scroll 21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 TÁC VỚI BẢNG TÍNH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75041" y="1775865"/>
            <a:ext cx="6328790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và di chuyển dữ </a:t>
            </a:r>
            <a:r>
              <a:rPr lang="nl-NL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liệu: 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45967" y="3013422"/>
            <a:ext cx="790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di chuyển dữ </a:t>
            </a:r>
            <a:r>
              <a:rPr lang="nl-NL"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 ta thực hiện các bước sau:</a:t>
            </a:r>
            <a:endParaRPr lang="en-US"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32337" y="3783956"/>
            <a:ext cx="790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Chọn ô hoặc các ô có thông tin muốn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3853" y="4987703"/>
            <a:ext cx="7903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Chọn ô muốn đưa thông tin được 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chuyển</a:t>
            </a:r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tới.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83853" y="5524281"/>
            <a:ext cx="97063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Nháy nút Paste         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 Clipboard trên dải lệnh Home.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3853" y="4365741"/>
            <a:ext cx="92985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Nháy nút Cut     </a:t>
            </a:r>
            <a:r>
              <a:rPr lang="nl-NL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 Clipboard trên dải lệnh Home.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297396"/>
              </p:ext>
            </p:extLst>
          </p:nvPr>
        </p:nvGraphicFramePr>
        <p:xfrm>
          <a:off x="4940225" y="5576548"/>
          <a:ext cx="571934" cy="422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Bitmap Image" r:id="rId7" imgW="200159" imgH="181096" progId="Paint.Picture">
                  <p:embed/>
                </p:oleObj>
              </mc:Choice>
              <mc:Fallback>
                <p:oleObj name="Bitmap Image" r:id="rId7" imgW="200159" imgH="181096" progId="Paint.Picture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0225" y="5576548"/>
                        <a:ext cx="571934" cy="4223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72750"/>
              </p:ext>
            </p:extLst>
          </p:nvPr>
        </p:nvGraphicFramePr>
        <p:xfrm>
          <a:off x="4701026" y="4386412"/>
          <a:ext cx="321734" cy="35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9" imgW="171338" imgH="181096" progId="Paint.Picture">
                  <p:embed/>
                </p:oleObj>
              </mc:Choice>
              <mc:Fallback>
                <p:oleObj name="Bitmap Image" r:id="rId9" imgW="171338" imgH="181096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1026" y="4386412"/>
                        <a:ext cx="321734" cy="35958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0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5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7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5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25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28831" y="1647075"/>
            <a:ext cx="7346223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và di chuyển công </a:t>
            </a:r>
            <a:r>
              <a:rPr lang="nl-NL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1" y="2647246"/>
            <a:ext cx="289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6" name="Horizontal Scroll 25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 TÁC VỚI BẢNG TÍNH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1249251" y="2180275"/>
            <a:ext cx="9324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eriod"/>
            </a:pP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ô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lệnh Copy và Paste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nhóm Clipboard trên dải lệnh Home.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92574" y="3813747"/>
            <a:ext cx="72658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386" y="5575427"/>
            <a:ext cx="63050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ô D3=A3+B3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D3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D4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D4=A4+B4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32776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92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3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5" grpId="0"/>
      <p:bldP spid="19" grpId="0"/>
      <p:bldP spid="12" grpId="0"/>
      <p:bldP spid="1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8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1" y="2647246"/>
            <a:ext cx="2899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20" name="Horizontal Scroll 19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 TÁC VỚI BẢNG TÍNH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32615" y="1711470"/>
            <a:ext cx="7346223" cy="633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nl-NL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 chép và di chuyển công thức</a:t>
            </a:r>
            <a:r>
              <a:rPr lang="nl-NL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953035" y="2244670"/>
            <a:ext cx="81265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ô </a:t>
            </a:r>
            <a:r>
              <a:rPr lang="en-US" sz="28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 lệnh 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 </a:t>
            </a:r>
            <a:r>
              <a:rPr lang="nl-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Paste trong nhóm Clipboard trên dải lệnh Home</a:t>
            </a:r>
            <a:r>
              <a:rPr lang="nl-NL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02347" y="4009036"/>
            <a:ext cx="85054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800" b="1" i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7354" y="5463772"/>
            <a:ext cx="6768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VD: ô D3=A3+B3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D3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D4 </a:t>
            </a:r>
            <a:r>
              <a:rPr lang="en-US" sz="2800" b="1" i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i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D4=A3+B3</a:t>
            </a:r>
            <a:endParaRPr lang="en-US" sz="2800" b="1" i="1" u="sng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55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4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8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3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5" grpId="0"/>
      <p:bldP spid="2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90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259775" y="1927281"/>
            <a:ext cx="1836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 smtClean="0">
                <a:solidFill>
                  <a:srgbClr val="FF0000"/>
                </a:solidFill>
              </a:rPr>
              <a:t>Dặn</a:t>
            </a:r>
            <a:r>
              <a:rPr lang="en-US" altLang="en-US" b="1" dirty="0" smtClean="0">
                <a:solidFill>
                  <a:srgbClr val="FF0000"/>
                </a:solidFill>
              </a:rPr>
              <a:t> </a:t>
            </a:r>
            <a:r>
              <a:rPr lang="en-US" altLang="en-US" b="1" dirty="0" err="1" smtClean="0">
                <a:solidFill>
                  <a:srgbClr val="FF0000"/>
                </a:solidFill>
              </a:rPr>
              <a:t>dò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967133" y="2704015"/>
            <a:ext cx="7866185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FontTx/>
              <a:buChar char="-"/>
            </a:pPr>
            <a:r>
              <a:rPr lang="en-US" dirty="0" err="1" smtClean="0">
                <a:solidFill>
                  <a:srgbClr val="0070C0"/>
                </a:solidFill>
              </a:rPr>
              <a:t>Xem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lại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nội</a:t>
            </a:r>
            <a:r>
              <a:rPr lang="en-US" dirty="0" smtClean="0">
                <a:solidFill>
                  <a:srgbClr val="0070C0"/>
                </a:solidFill>
              </a:rPr>
              <a:t> dung </a:t>
            </a:r>
            <a:r>
              <a:rPr lang="en-US" dirty="0" err="1" smtClean="0">
                <a:solidFill>
                  <a:srgbClr val="0070C0"/>
                </a:solidFill>
              </a:rPr>
              <a:t>bài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đã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học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nl-NL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nl-NL" dirty="0" smtClean="0">
              <a:solidFill>
                <a:srgbClr val="0070C0"/>
              </a:solidFill>
            </a:endParaRPr>
          </a:p>
          <a:p>
            <a:pPr lvl="1">
              <a:buFontTx/>
              <a:buChar char="-"/>
            </a:pPr>
            <a:r>
              <a:rPr lang="nl-NL" dirty="0" smtClean="0">
                <a:solidFill>
                  <a:srgbClr val="0070C0"/>
                </a:solidFill>
              </a:rPr>
              <a:t>Làm những câu trắc nghiệm ôn tập.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12192000" cy="1777285"/>
            <a:chOff x="0" y="0"/>
            <a:chExt cx="12192000" cy="231289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492624"/>
            </a:xfrm>
            <a:prstGeom prst="rect">
              <a:avLst/>
            </a:prstGeom>
          </p:spPr>
        </p:pic>
        <p:sp>
          <p:nvSpPr>
            <p:cNvPr id="10" name="Horizontal Scroll 9"/>
            <p:cNvSpPr/>
            <p:nvPr/>
          </p:nvSpPr>
          <p:spPr>
            <a:xfrm>
              <a:off x="0" y="1344707"/>
              <a:ext cx="12192000" cy="968188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5: </a:t>
              </a:r>
              <a:r>
                <a:rPr lang="nl-NL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THAO TÁC VỚI BẢNG TÍNH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61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1597</TotalTime>
  <Words>543</Words>
  <Application>Microsoft Office PowerPoint</Application>
  <PresentationFormat>Widescreen</PresentationFormat>
  <Paragraphs>51</Paragraphs>
  <Slides>8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Slice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 Mobile</dc:creator>
  <cp:lastModifiedBy>Viet Mobile</cp:lastModifiedBy>
  <cp:revision>141</cp:revision>
  <dcterms:created xsi:type="dcterms:W3CDTF">2021-09-04T04:45:41Z</dcterms:created>
  <dcterms:modified xsi:type="dcterms:W3CDTF">2021-12-16T11:53:15Z</dcterms:modified>
</cp:coreProperties>
</file>